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DDACE0-C488-4F49-ADAE-02DDBDD35A95}" type="datetimeFigureOut">
              <a:rPr lang="cs-CZ" smtClean="0"/>
              <a:pPr/>
              <a:t>02.04.2020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2C1D666-D8AB-44BF-98FB-C6FAD25D8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2520280" cy="854224"/>
          </a:xfrm>
        </p:spPr>
        <p:txBody>
          <a:bodyPr/>
          <a:lstStyle/>
          <a:p>
            <a:r>
              <a:rPr lang="cs-CZ" dirty="0" smtClean="0"/>
              <a:t>zájmena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1728192" cy="685800"/>
          </a:xfrm>
        </p:spPr>
        <p:txBody>
          <a:bodyPr/>
          <a:lstStyle/>
          <a:p>
            <a:r>
              <a:rPr lang="cs-CZ" dirty="0" smtClean="0"/>
              <a:t>osobní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844824"/>
            <a:ext cx="197336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přivlastňovac</a:t>
            </a:r>
            <a:r>
              <a:rPr lang="cs-CZ" dirty="0" smtClean="0"/>
              <a:t>í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2492896"/>
            <a:ext cx="99097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tázací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3140968"/>
            <a:ext cx="12266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vztažná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3861048"/>
            <a:ext cx="14988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ukazovací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23528" y="4581128"/>
            <a:ext cx="122982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neurčitá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5229200"/>
            <a:ext cx="131343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 smtClean="0"/>
              <a:t>záporná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5364088" y="2060848"/>
            <a:ext cx="108012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který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5436096" y="3284984"/>
            <a:ext cx="9997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Jaký?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940152" y="4509120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váš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6732240" y="5085184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oni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6444208" y="3789040"/>
            <a:ext cx="90256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žádný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6516216" y="47667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nic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6084168" y="2780928"/>
            <a:ext cx="11738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nikdo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7812360" y="515719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něco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6372200" y="1484784"/>
            <a:ext cx="10130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někdo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6876256" y="4365104"/>
            <a:ext cx="10046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všechen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6732240" y="2132856"/>
            <a:ext cx="10682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takový</a:t>
            </a:r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7380312" y="908720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sám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7380312" y="335699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onen</a:t>
            </a:r>
            <a:endParaRPr lang="cs-CZ" dirty="0"/>
          </a:p>
        </p:txBody>
      </p:sp>
      <p:sp>
        <p:nvSpPr>
          <p:cNvPr id="25" name="Obdélník 24"/>
          <p:cNvSpPr/>
          <p:nvPr/>
        </p:nvSpPr>
        <p:spPr>
          <a:xfrm>
            <a:off x="8244408" y="4509120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jaký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8028384" y="3861048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jenž</a:t>
            </a:r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8316416" y="335699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Co?</a:t>
            </a:r>
            <a:endParaRPr lang="cs-CZ" dirty="0"/>
          </a:p>
        </p:txBody>
      </p:sp>
      <p:sp>
        <p:nvSpPr>
          <p:cNvPr id="28" name="Obdélník 27"/>
          <p:cNvSpPr/>
          <p:nvPr/>
        </p:nvSpPr>
        <p:spPr>
          <a:xfrm>
            <a:off x="7812360" y="2708920"/>
            <a:ext cx="10179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Který?</a:t>
            </a:r>
            <a:endParaRPr lang="cs-CZ" dirty="0"/>
          </a:p>
        </p:txBody>
      </p:sp>
      <p:sp>
        <p:nvSpPr>
          <p:cNvPr id="29" name="Obdélník 28"/>
          <p:cNvSpPr/>
          <p:nvPr/>
        </p:nvSpPr>
        <p:spPr>
          <a:xfrm>
            <a:off x="8244408" y="2132856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já</a:t>
            </a:r>
            <a:endParaRPr lang="cs-CZ" dirty="0"/>
          </a:p>
        </p:txBody>
      </p:sp>
      <p:sp>
        <p:nvSpPr>
          <p:cNvPr id="30" name="Obdélník 29"/>
          <p:cNvSpPr/>
          <p:nvPr/>
        </p:nvSpPr>
        <p:spPr>
          <a:xfrm>
            <a:off x="7812360" y="155679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ty</a:t>
            </a:r>
            <a:endParaRPr lang="cs-CZ" dirty="0"/>
          </a:p>
        </p:txBody>
      </p:sp>
      <p:sp>
        <p:nvSpPr>
          <p:cNvPr id="31" name="Obdélník 30"/>
          <p:cNvSpPr/>
          <p:nvPr/>
        </p:nvSpPr>
        <p:spPr>
          <a:xfrm>
            <a:off x="8316416" y="1052736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jejich</a:t>
            </a:r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8244408" y="47667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můj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Najděte zájmena!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Čí je ta kniha? Kdo to ví? My nevíme, koho je ta kniha. Co budeš dělat v sobotu? Já ještě budu přemýšlet, co budu dělat. Pes, který štěká, nekouše. Jakou barvu má ta tvoje nová bunda? Je to člověk, na nějž je spolehnutí. Ani nevíš, jakou mám z toho radost. Žádnému z vás to nepatří?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Přiřaďte zájmena do správné skupiny!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Se, k nám, my, všichni, žádného, některému, jemu, s ním, komu, týž, jakýkoli, mně, jejich, tomu, každému, onen, ničeho, jí, jenž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Vyhledejte osobní zájmena a určete jejich pád!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Vadí mi to. Jí se to netýká. S tebou nechci nic mít. U nás asi straší. Půjdeme k nim zítra. Vídám ho denně. </a:t>
            </a:r>
            <a:r>
              <a:rPr lang="cs-CZ" dirty="0" err="1" smtClean="0"/>
              <a:t>Pujč</a:t>
            </a:r>
            <a:r>
              <a:rPr lang="cs-CZ" dirty="0" smtClean="0"/>
              <a:t> mi tu knihu. Pojedu s ní na dovolenou. K němu se nepřibližuj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Osobní zájmena v prvním pádu jsou: </a:t>
            </a:r>
            <a:r>
              <a:rPr lang="cs-CZ" sz="2400" b="1" dirty="0" smtClean="0">
                <a:solidFill>
                  <a:schemeClr val="accent4">
                    <a:lumMod val="75000"/>
                  </a:schemeClr>
                </a:solidFill>
              </a:rPr>
              <a:t>já, ty, on, ona, ono, my, vy, oni, ony, ona</a:t>
            </a:r>
            <a:endParaRPr lang="cs-CZ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230</Words>
  <Application>Microsoft Office PowerPoint</Application>
  <PresentationFormat>Předvádění na obrazovce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Medián</vt:lpstr>
      <vt:lpstr>zájmena</vt:lpstr>
      <vt:lpstr>Najděte zájmena!</vt:lpstr>
      <vt:lpstr>Přiřaďte zájmena do správné skupiny!</vt:lpstr>
      <vt:lpstr>Vyhledejte osobní zájmena a určete jejich pád!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zájmena</dc:title>
  <dc:creator>Uživatel systému Windows</dc:creator>
  <cp:lastModifiedBy>Uživatel systému Windows</cp:lastModifiedBy>
  <cp:revision>6</cp:revision>
  <dcterms:created xsi:type="dcterms:W3CDTF">2020-04-01T18:14:27Z</dcterms:created>
  <dcterms:modified xsi:type="dcterms:W3CDTF">2020-04-02T07:47:34Z</dcterms:modified>
</cp:coreProperties>
</file>