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D34C2-C78E-4E93-9846-BCF0A4BD097F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51D4-2BC3-40DE-AD99-74252C89FD1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D34C2-C78E-4E93-9846-BCF0A4BD097F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51D4-2BC3-40DE-AD99-74252C89FD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D34C2-C78E-4E93-9846-BCF0A4BD097F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51D4-2BC3-40DE-AD99-74252C89FD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D34C2-C78E-4E93-9846-BCF0A4BD097F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51D4-2BC3-40DE-AD99-74252C89FD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D34C2-C78E-4E93-9846-BCF0A4BD097F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51D4-2BC3-40DE-AD99-74252C89FD1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D34C2-C78E-4E93-9846-BCF0A4BD097F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51D4-2BC3-40DE-AD99-74252C89FD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D34C2-C78E-4E93-9846-BCF0A4BD097F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51D4-2BC3-40DE-AD99-74252C89FD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D34C2-C78E-4E93-9846-BCF0A4BD097F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51D4-2BC3-40DE-AD99-74252C89FD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D34C2-C78E-4E93-9846-BCF0A4BD097F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51D4-2BC3-40DE-AD99-74252C89FD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D34C2-C78E-4E93-9846-BCF0A4BD097F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B51D4-2BC3-40DE-AD99-74252C89FD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D34C2-C78E-4E93-9846-BCF0A4BD097F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52B51D4-2BC3-40DE-AD99-74252C89FD1B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79D34C2-C78E-4E93-9846-BCF0A4BD097F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52B51D4-2BC3-40DE-AD99-74252C89FD1B}" type="slidenum">
              <a:rPr lang="cs-CZ" smtClean="0"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číslovky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30.4.2020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Vyhledej v textu číslovky!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Uzené maso asi dvacet minut vaříme. Ve čtvrtém zápase jsme prohráli. Obě branky padly v přesilovce. Dorazila jsme po osmé ráno. Za pár let dostuduji. Přivítali jsme miliontého zákazníka. Kufr má dvojité dno. Kolik jazyků umíš? Dvakrát měř, jednou řež. Mám desítky losů.</a:t>
            </a:r>
            <a:endParaRPr lang="cs-CZ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Číslovky určité x neurčité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u="sng" dirty="0" smtClean="0"/>
              <a:t>Číslovky určité </a:t>
            </a:r>
            <a:r>
              <a:rPr lang="cs-CZ" sz="3200" dirty="0" smtClean="0"/>
              <a:t>– určují přesný počet, dají se vyjádřit číslicí</a:t>
            </a:r>
          </a:p>
          <a:p>
            <a:r>
              <a:rPr lang="cs-CZ" sz="3200" u="sng" dirty="0" smtClean="0"/>
              <a:t>Číslovky neurčité </a:t>
            </a:r>
            <a:r>
              <a:rPr lang="cs-CZ" sz="3200" dirty="0" smtClean="0"/>
              <a:t>– nevyjadřují přesný počet</a:t>
            </a:r>
          </a:p>
          <a:p>
            <a:endParaRPr lang="cs-CZ" dirty="0" smtClean="0"/>
          </a:p>
          <a:p>
            <a:r>
              <a:rPr lang="cs-CZ" sz="2400" dirty="0" smtClean="0"/>
              <a:t>Několikrát, milion, troje, několikátý, čtyřnásobný, oba, dvacátý, několik, stokrát, sedmý, paterý, dva, šest, několikerý, trojí, tisíc, druhým, pátá, mnohokrát</a:t>
            </a:r>
            <a:endParaRPr lang="cs-CZ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/>
          <a:lstStyle/>
          <a:p>
            <a:r>
              <a:rPr lang="cs-CZ" u="sng" dirty="0" smtClean="0"/>
              <a:t>Určete slovní druh a u číslovky určete, zda je určitá či neurčitá</a:t>
            </a:r>
          </a:p>
          <a:p>
            <a:endParaRPr lang="cs-CZ" u="sng" dirty="0" smtClean="0"/>
          </a:p>
          <a:p>
            <a:endParaRPr lang="cs-CZ" u="sng" dirty="0" smtClean="0"/>
          </a:p>
          <a:p>
            <a:endParaRPr lang="cs-CZ" u="sng" dirty="0" smtClean="0"/>
          </a:p>
          <a:p>
            <a:r>
              <a:rPr lang="cs-CZ" dirty="0" smtClean="0"/>
              <a:t>Slunce, kosmické, druhá, </a:t>
            </a:r>
            <a:r>
              <a:rPr lang="cs-CZ" dirty="0" err="1" smtClean="0"/>
              <a:t>bác</a:t>
            </a:r>
            <a:r>
              <a:rPr lang="cs-CZ" dirty="0" smtClean="0"/>
              <a:t>, do, rychle, hvězda, vesmír, několikerý, obíhá, dorůstá, vyzařuje, mnohokrát, vzdálená, ale, mnoho, jedenkrát, měsíční, patero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Druhy číslovek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Základní – KOLIK? </a:t>
            </a:r>
          </a:p>
          <a:p>
            <a:endParaRPr lang="cs-CZ" dirty="0" smtClean="0"/>
          </a:p>
          <a:p>
            <a:r>
              <a:rPr lang="cs-CZ" dirty="0" smtClean="0"/>
              <a:t>Řadová – KOLIKÁTÝ?</a:t>
            </a:r>
          </a:p>
          <a:p>
            <a:endParaRPr lang="cs-CZ" dirty="0" smtClean="0"/>
          </a:p>
          <a:p>
            <a:r>
              <a:rPr lang="cs-CZ" dirty="0" smtClean="0"/>
              <a:t>Druhové – KOLIKERÝ?</a:t>
            </a:r>
          </a:p>
          <a:p>
            <a:endParaRPr lang="cs-CZ" dirty="0" smtClean="0"/>
          </a:p>
          <a:p>
            <a:r>
              <a:rPr lang="cs-CZ" dirty="0" smtClean="0"/>
              <a:t>Násobné – KOLIKRÁT? KOLIKANÁSOBNÝ?</a:t>
            </a:r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028384" y="548680"/>
            <a:ext cx="775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druhý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6300192" y="404664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málo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7524328" y="980728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milion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6588224" y="1988840"/>
            <a:ext cx="1302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mnohokrát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876256" y="2420888"/>
            <a:ext cx="1203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několikrát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6804248" y="2852936"/>
            <a:ext cx="881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stokrát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6084168" y="1268760"/>
            <a:ext cx="934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dvakrát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7164288" y="3933056"/>
            <a:ext cx="949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tolikery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7909110" y="4437112"/>
            <a:ext cx="1234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několikery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8028384" y="3501008"/>
            <a:ext cx="816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patery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8427009" y="3068960"/>
            <a:ext cx="716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dvoje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7308304" y="1556792"/>
            <a:ext cx="944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tolikátý</a:t>
            </a:r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8028384" y="2276872"/>
            <a:ext cx="1230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několikátý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6732240" y="83671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stý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8216823" y="1628800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tisíc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5580112" y="836712"/>
            <a:ext cx="9271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několik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</TotalTime>
  <Words>205</Words>
  <Application>Microsoft Office PowerPoint</Application>
  <PresentationFormat>Předvádění na obrazovce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Tok</vt:lpstr>
      <vt:lpstr>číslovky</vt:lpstr>
      <vt:lpstr>Vyhledej v textu číslovky!</vt:lpstr>
      <vt:lpstr>Číslovky určité x neurčité</vt:lpstr>
      <vt:lpstr>Snímek 4</vt:lpstr>
      <vt:lpstr>Druhy číslovek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číslovky</dc:title>
  <dc:creator>Uživatel systému Windows</dc:creator>
  <cp:lastModifiedBy>Uživatel systému Windows</cp:lastModifiedBy>
  <cp:revision>3</cp:revision>
  <dcterms:created xsi:type="dcterms:W3CDTF">2020-04-29T15:19:46Z</dcterms:created>
  <dcterms:modified xsi:type="dcterms:W3CDTF">2020-04-29T15:38:19Z</dcterms:modified>
</cp:coreProperties>
</file>